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3"/>
  </p:sldMasterIdLst>
  <p:notesMasterIdLst>
    <p:notesMasterId r:id="rId15"/>
  </p:notesMasterIdLst>
  <p:handoutMasterIdLst>
    <p:handoutMasterId r:id="rId16"/>
  </p:handoutMasterIdLst>
  <p:sldIdLst>
    <p:sldId id="282" r:id="rId4"/>
    <p:sldId id="283" r:id="rId5"/>
    <p:sldId id="292" r:id="rId6"/>
    <p:sldId id="291" r:id="rId7"/>
    <p:sldId id="284" r:id="rId8"/>
    <p:sldId id="300" r:id="rId9"/>
    <p:sldId id="301" r:id="rId10"/>
    <p:sldId id="302" r:id="rId11"/>
    <p:sldId id="303" r:id="rId12"/>
    <p:sldId id="304" r:id="rId13"/>
    <p:sldId id="296" r:id="rId14"/>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1" autoAdjust="0"/>
  </p:normalViewPr>
  <p:slideViewPr>
    <p:cSldViewPr snapToGrid="0">
      <p:cViewPr varScale="1">
        <p:scale>
          <a:sx n="115" d="100"/>
          <a:sy n="115" d="100"/>
        </p:scale>
        <p:origin x="372"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01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547A010-AE7E-4B0D-810D-F3377E0011CF}" type="datetime1">
              <a:rPr lang="es-ES" smtClean="0"/>
              <a:t>22/04/2020</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E0F111A-19E5-454C-AE3D-408EB1BC015B}" type="datetime1">
              <a:rPr lang="es-ES" noProof="0" smtClean="0"/>
              <a:t>22/04/2020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s-ES" noProof="0" smtClean="0"/>
              <a:t>‹Nº›</a:t>
            </a:fld>
            <a:endParaRPr lang="es-E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1</a:t>
            </a:fld>
            <a:endParaRPr lang="es-ES"/>
          </a:p>
        </p:txBody>
      </p:sp>
    </p:spTree>
    <p:extLst>
      <p:ext uri="{BB962C8B-B14F-4D97-AF65-F5344CB8AC3E}">
        <p14:creationId xmlns:p14="http://schemas.microsoft.com/office/powerpoint/2010/main" val="2458177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10</a:t>
            </a:fld>
            <a:endParaRPr lang="es-ES"/>
          </a:p>
        </p:txBody>
      </p:sp>
    </p:spTree>
    <p:extLst>
      <p:ext uri="{BB962C8B-B14F-4D97-AF65-F5344CB8AC3E}">
        <p14:creationId xmlns:p14="http://schemas.microsoft.com/office/powerpoint/2010/main" val="1298906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11</a:t>
            </a:fld>
            <a:endParaRPr lang="es-ES"/>
          </a:p>
        </p:txBody>
      </p:sp>
    </p:spTree>
    <p:extLst>
      <p:ext uri="{BB962C8B-B14F-4D97-AF65-F5344CB8AC3E}">
        <p14:creationId xmlns:p14="http://schemas.microsoft.com/office/powerpoint/2010/main" val="120923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2</a:t>
            </a:fld>
            <a:endParaRPr lang="es-ES"/>
          </a:p>
        </p:txBody>
      </p:sp>
    </p:spTree>
    <p:extLst>
      <p:ext uri="{BB962C8B-B14F-4D97-AF65-F5344CB8AC3E}">
        <p14:creationId xmlns:p14="http://schemas.microsoft.com/office/powerpoint/2010/main" val="176696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3</a:t>
            </a:fld>
            <a:endParaRPr lang="es-ES"/>
          </a:p>
        </p:txBody>
      </p:sp>
    </p:spTree>
    <p:extLst>
      <p:ext uri="{BB962C8B-B14F-4D97-AF65-F5344CB8AC3E}">
        <p14:creationId xmlns:p14="http://schemas.microsoft.com/office/powerpoint/2010/main" val="928586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4</a:t>
            </a:fld>
            <a:endParaRPr lang="es-ES"/>
          </a:p>
        </p:txBody>
      </p:sp>
    </p:spTree>
    <p:extLst>
      <p:ext uri="{BB962C8B-B14F-4D97-AF65-F5344CB8AC3E}">
        <p14:creationId xmlns:p14="http://schemas.microsoft.com/office/powerpoint/2010/main" val="1922274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5</a:t>
            </a:fld>
            <a:endParaRPr lang="es-ES"/>
          </a:p>
        </p:txBody>
      </p:sp>
    </p:spTree>
    <p:extLst>
      <p:ext uri="{BB962C8B-B14F-4D97-AF65-F5344CB8AC3E}">
        <p14:creationId xmlns:p14="http://schemas.microsoft.com/office/powerpoint/2010/main" val="78478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6</a:t>
            </a:fld>
            <a:endParaRPr lang="es-ES"/>
          </a:p>
        </p:txBody>
      </p:sp>
    </p:spTree>
    <p:extLst>
      <p:ext uri="{BB962C8B-B14F-4D97-AF65-F5344CB8AC3E}">
        <p14:creationId xmlns:p14="http://schemas.microsoft.com/office/powerpoint/2010/main" val="3078936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7</a:t>
            </a:fld>
            <a:endParaRPr lang="es-ES"/>
          </a:p>
        </p:txBody>
      </p:sp>
    </p:spTree>
    <p:extLst>
      <p:ext uri="{BB962C8B-B14F-4D97-AF65-F5344CB8AC3E}">
        <p14:creationId xmlns:p14="http://schemas.microsoft.com/office/powerpoint/2010/main" val="244985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8</a:t>
            </a:fld>
            <a:endParaRPr lang="es-ES"/>
          </a:p>
        </p:txBody>
      </p:sp>
    </p:spTree>
    <p:extLst>
      <p:ext uri="{BB962C8B-B14F-4D97-AF65-F5344CB8AC3E}">
        <p14:creationId xmlns:p14="http://schemas.microsoft.com/office/powerpoint/2010/main" val="412366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9</a:t>
            </a:fld>
            <a:endParaRPr lang="es-ES"/>
          </a:p>
        </p:txBody>
      </p:sp>
    </p:spTree>
    <p:extLst>
      <p:ext uri="{BB962C8B-B14F-4D97-AF65-F5344CB8AC3E}">
        <p14:creationId xmlns:p14="http://schemas.microsoft.com/office/powerpoint/2010/main" val="3513892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l título">
    <p:spTree>
      <p:nvGrpSpPr>
        <p:cNvPr id="1" name=""/>
        <p:cNvGrpSpPr/>
        <p:nvPr/>
      </p:nvGrpSpPr>
      <p:grpSpPr>
        <a:xfrm>
          <a:off x="0" y="0"/>
          <a:ext cx="0" cy="0"/>
          <a:chOff x="0" y="0"/>
          <a:chExt cx="0" cy="0"/>
        </a:xfrm>
      </p:grpSpPr>
      <p:sp>
        <p:nvSpPr>
          <p:cNvPr id="9" name="Marcador de posición de imagen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6000"/>
              </a:lnSpc>
              <a:defRPr sz="6000" b="1" cap="all" spc="-300" baseline="0">
                <a:solidFill>
                  <a:schemeClr val="tx1"/>
                </a:solidFill>
                <a:latin typeface="+mj-lt"/>
              </a:defRPr>
            </a:lvl1pPr>
          </a:lstStyle>
          <a:p>
            <a:pPr rtl="0"/>
            <a:r>
              <a:rPr lang="es-ES" noProof="0" dirty="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2000"/>
            <a:ext cx="4500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4">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5129800" y="1511250"/>
            <a:ext cx="4500000" cy="468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CD4FE60C-ACE5-4516-8CB6-EEDD96DB7358}"/>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a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sz="1300">
                <a:solidFill>
                  <a:schemeClr val="tx1">
                    <a:lumMod val="75000"/>
                    <a:lumOff val="25000"/>
                  </a:schemeClr>
                </a:solidFill>
              </a:defRPr>
            </a:lvl3pPr>
            <a:lvl4pPr>
              <a:defRPr sz="1300">
                <a:solidFill>
                  <a:schemeClr val="tx1">
                    <a:lumMod val="75000"/>
                    <a:lumOff val="25000"/>
                  </a:schemeClr>
                </a:solidFill>
              </a:defRPr>
            </a:lvl4pPr>
            <a:lvl5pPr>
              <a:defRPr sz="1300">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lvl5pP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lvl5pP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texto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lvl5pP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lvl5pPr>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es-ES" noProof="0"/>
              <a:t>Haga clic para editar el título de la página</a:t>
            </a:r>
          </a:p>
        </p:txBody>
      </p:sp>
      <p:sp>
        <p:nvSpPr>
          <p:cNvPr id="5" name="Subtítu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pie de página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s-ES" noProof="0"/>
              <a:t>Agregue un pie de página</a:t>
            </a:r>
          </a:p>
        </p:txBody>
      </p:sp>
      <p:sp>
        <p:nvSpPr>
          <p:cNvPr id="4" name="Marcador de posición de número de diapositiva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50585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l título 2">
    <p:bg>
      <p:bgPr>
        <a:solidFill>
          <a:schemeClr val="bg1"/>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6000"/>
              </a:lnSpc>
              <a:defRPr sz="6000" b="1" cap="all" spc="-300" baseline="0">
                <a:solidFill>
                  <a:schemeClr val="bg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218115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l título 3">
    <p:bg>
      <p:bgPr>
        <a:solidFill>
          <a:schemeClr val="bg1"/>
        </a:solidFill>
        <a:effectLst/>
      </p:bgPr>
    </p:bg>
    <p:spTree>
      <p:nvGrpSpPr>
        <p:cNvPr id="1" name=""/>
        <p:cNvGrpSpPr/>
        <p:nvPr/>
      </p:nvGrpSpPr>
      <p:grpSpPr>
        <a:xfrm>
          <a:off x="0" y="0"/>
          <a:ext cx="0" cy="0"/>
          <a:chOff x="0" y="0"/>
          <a:chExt cx="0" cy="0"/>
        </a:xfrm>
      </p:grpSpPr>
      <p:sp>
        <p:nvSpPr>
          <p:cNvPr id="9" name="Marcador de posición de imagen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6000"/>
              </a:lnSpc>
              <a:defRPr sz="6000" b="1" cap="all" spc="-300" baseline="0">
                <a:solidFill>
                  <a:schemeClr val="bg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to de contenido 1">
    <p:spTree>
      <p:nvGrpSpPr>
        <p:cNvPr id="1" name=""/>
        <p:cNvGrpSpPr/>
        <p:nvPr/>
      </p:nvGrpSpPr>
      <p:grpSpPr>
        <a:xfrm>
          <a:off x="0" y="0"/>
          <a:ext cx="0" cy="0"/>
          <a:chOff x="0" y="0"/>
          <a:chExt cx="0" cy="0"/>
        </a:xfrm>
      </p:grpSpPr>
      <p:sp>
        <p:nvSpPr>
          <p:cNvPr id="8" name="Marcador de posición de imagen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de contenido 2">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s-ES" noProof="0" smtClean="0"/>
              <a:pPr rtl="0"/>
              <a:t>‹Nº›</a:t>
            </a:fld>
            <a:endParaRPr lang="es-ES" noProof="0"/>
          </a:p>
        </p:txBody>
      </p:sp>
      <p:sp>
        <p:nvSpPr>
          <p:cNvPr id="9" name="Marcador de posición de imagen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6" name="Título 5">
            <a:extLst>
              <a:ext uri="{FF2B5EF4-FFF2-40B4-BE49-F238E27FC236}">
                <a16:creationId xmlns:a16="http://schemas.microsoft.com/office/drawing/2014/main" id="{7F4F1543-153D-4F77-A4A9-C9BBA1C2052E}"/>
              </a:ext>
            </a:extLst>
          </p:cNvPr>
          <p:cNvSpPr>
            <a:spLocks noGrp="1"/>
          </p:cNvSpPr>
          <p:nvPr>
            <p:ph type="title" hasCustomPrompt="1"/>
          </p:nvPr>
        </p:nvSpPr>
        <p:spPr>
          <a:xfrm>
            <a:off x="432000" y="432000"/>
            <a:ext cx="9131100" cy="432000"/>
          </a:xfrm>
        </p:spPr>
        <p:txBody>
          <a:bodyPr rtlCol="0"/>
          <a:lstStyle/>
          <a:p>
            <a:pPr rtl="0"/>
            <a:r>
              <a:rPr lang="es-ES" noProof="0"/>
              <a:t>Haga clic para editar el estilo de título del patrón</a:t>
            </a:r>
          </a:p>
        </p:txBody>
      </p:sp>
      <p:sp>
        <p:nvSpPr>
          <p:cNvPr id="11" name="Subtítulo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mparación izquierdo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mparación izquierdo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Escriba la leyenda</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apositiva de agradecimien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es-ES" noProof="0"/>
              <a:t>Gracias</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Marcador de texto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Nombre completo</a:t>
            </a:r>
          </a:p>
        </p:txBody>
      </p:sp>
      <p:sp>
        <p:nvSpPr>
          <p:cNvPr id="12" name="Marcador de texto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2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Número de teléfono</a:t>
            </a:r>
          </a:p>
        </p:txBody>
      </p:sp>
      <p:sp>
        <p:nvSpPr>
          <p:cNvPr id="13" name="Marcador de texto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2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Identificador de red social o correo electrónico</a:t>
            </a:r>
          </a:p>
        </p:txBody>
      </p:sp>
      <p:sp>
        <p:nvSpPr>
          <p:cNvPr id="14" name="Marcador de texto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2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Sitio web de la empresa</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Rectángulo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es-ES" noProof="0"/>
              <a:t>Haga clic para editar el título de la página</a:t>
            </a:r>
          </a:p>
        </p:txBody>
      </p:sp>
      <p:sp>
        <p:nvSpPr>
          <p:cNvPr id="3" name="Marcador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pPr rtl="0"/>
            <a:fld id="{19B51A1E-902D-48AF-9020-955120F399B6}" type="slidenum">
              <a:rPr lang="es-ES" noProof="0" smtClean="0"/>
              <a:pPr rtl="0"/>
              <a:t>‹Nº›</a:t>
            </a:fld>
            <a:endParaRPr lang="es-ES" noProof="0"/>
          </a:p>
        </p:txBody>
      </p:sp>
      <p:sp>
        <p:nvSpPr>
          <p:cNvPr id="4" name="Cuadro de texto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s-ES" sz="1600" b="1" spc="-100" noProof="0" dirty="0">
                <a:solidFill>
                  <a:schemeClr val="tx1"/>
                </a:solidFill>
                <a:latin typeface="Corbel" panose="020B0503020204020204" pitchFamily="34" charset="0"/>
              </a:rPr>
              <a:t>WEB APP NLP</a:t>
            </a:r>
          </a:p>
          <a:p>
            <a:pPr algn="r" rtl="0">
              <a:lnSpc>
                <a:spcPts val="1400"/>
              </a:lnSpc>
            </a:pPr>
            <a:r>
              <a:rPr lang="es-ES" sz="1400" b="1" spc="-100" noProof="0" dirty="0">
                <a:solidFill>
                  <a:schemeClr val="tx1">
                    <a:lumMod val="50000"/>
                    <a:lumOff val="50000"/>
                  </a:schemeClr>
                </a:solidFill>
                <a:latin typeface="Corbel" panose="020B0503020204020204" pitchFamily="34" charset="0"/>
              </a:rPr>
              <a:t>Daniel Suárez</a:t>
            </a:r>
            <a:endParaRPr lang="es-ES" sz="1600" b="1" spc="-100" noProof="0" dirty="0">
              <a:solidFill>
                <a:schemeClr val="tx1"/>
              </a:solidFill>
              <a:latin typeface="Corbel" panose="020B0503020204020204" pitchFamily="34" charset="0"/>
            </a:endParaRPr>
          </a:p>
        </p:txBody>
      </p:sp>
      <p:sp>
        <p:nvSpPr>
          <p:cNvPr id="8" name="Rectángulo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Rectángulo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2" r:id="rId10"/>
    <p:sldLayoutId id="2147483656" r:id="rId11"/>
    <p:sldLayoutId id="2147483657" r:id="rId12"/>
    <p:sldLayoutId id="2147483654" r:id="rId13"/>
    <p:sldLayoutId id="2147483655" r:id="rId14"/>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github.com/jdsuarezj/wj_developerchallenge" TargetMode="Externa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 de texto 15">
            <a:extLst>
              <a:ext uri="{FF2B5EF4-FFF2-40B4-BE49-F238E27FC236}">
                <a16:creationId xmlns:a16="http://schemas.microsoft.com/office/drawing/2014/main" id="{E2F2BFDF-E9F2-4569-A9F2-E1FFCB7FB82D}"/>
              </a:ext>
            </a:extLst>
          </p:cNvPr>
          <p:cNvSpPr txBox="1"/>
          <p:nvPr/>
        </p:nvSpPr>
        <p:spPr>
          <a:xfrm>
            <a:off x="5264727" y="5538334"/>
            <a:ext cx="1662546" cy="225121"/>
          </a:xfrm>
          <a:prstGeom prst="rect">
            <a:avLst/>
          </a:prstGeom>
          <a:noFill/>
        </p:spPr>
        <p:txBody>
          <a:bodyPr wrap="square" lIns="0" tIns="36000" rIns="0" bIns="0" rtlCol="0">
            <a:spAutoFit/>
          </a:bodyPr>
          <a:lstStyle/>
          <a:p>
            <a:pPr algn="r" rtl="0">
              <a:lnSpc>
                <a:spcPts val="1400"/>
              </a:lnSpc>
            </a:pPr>
            <a:r>
              <a:rPr lang="es-ES" sz="1600" b="1" spc="-100" dirty="0">
                <a:solidFill>
                  <a:schemeClr val="tx1">
                    <a:lumMod val="50000"/>
                    <a:lumOff val="50000"/>
                  </a:schemeClr>
                </a:solidFill>
                <a:latin typeface="Corbel" panose="020B0503020204020204" pitchFamily="34" charset="0"/>
              </a:rPr>
              <a:t>Daniel Suárez</a:t>
            </a:r>
            <a:endParaRPr lang="es-ES" sz="1600" b="1" spc="-100" baseline="0" dirty="0">
              <a:solidFill>
                <a:schemeClr val="tx1"/>
              </a:solidFill>
              <a:latin typeface="Corbel" panose="020B0503020204020204" pitchFamily="34" charset="0"/>
            </a:endParaRPr>
          </a:p>
        </p:txBody>
      </p:sp>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4346296"/>
            <a:ext cx="6798250" cy="1192038"/>
          </a:xfrm>
        </p:spPr>
        <p:txBody>
          <a:bodyPr rtlCol="0"/>
          <a:lstStyle/>
          <a:p>
            <a:pPr rtl="0"/>
            <a:r>
              <a:rPr lang="es-ES" sz="4800" dirty="0"/>
              <a:t>Web app NLP</a:t>
            </a:r>
          </a:p>
        </p:txBody>
      </p:sp>
      <p:pic>
        <p:nvPicPr>
          <p:cNvPr id="18" name="Marcador de posición de imagen 17">
            <a:extLst>
              <a:ext uri="{FF2B5EF4-FFF2-40B4-BE49-F238E27FC236}">
                <a16:creationId xmlns:a16="http://schemas.microsoft.com/office/drawing/2014/main" id="{2411CA0B-8E20-7C48-9074-8D57423981D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7908" r="37908"/>
          <a:stretch>
            <a:fillRect/>
          </a:stretch>
        </p:blipFill>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es-ES" dirty="0" err="1"/>
              <a:t>Part</a:t>
            </a:r>
            <a:r>
              <a:rPr lang="es-ES" dirty="0"/>
              <a:t> 3</a:t>
            </a:r>
          </a:p>
        </p:txBody>
      </p:sp>
      <p:sp>
        <p:nvSpPr>
          <p:cNvPr id="3" name="Marcador de texto 2">
            <a:extLst>
              <a:ext uri="{FF2B5EF4-FFF2-40B4-BE49-F238E27FC236}">
                <a16:creationId xmlns:a16="http://schemas.microsoft.com/office/drawing/2014/main" id="{7CA42D59-EAD6-4F95-84F1-32A30F057856}"/>
              </a:ext>
            </a:extLst>
          </p:cNvPr>
          <p:cNvSpPr>
            <a:spLocks noGrp="1"/>
          </p:cNvSpPr>
          <p:nvPr>
            <p:ph type="body" sz="quarter" idx="32"/>
          </p:nvPr>
        </p:nvSpPr>
        <p:spPr>
          <a:xfrm>
            <a:off x="432000" y="853590"/>
            <a:ext cx="9198000" cy="360000"/>
          </a:xfrm>
        </p:spPr>
        <p:txBody>
          <a:bodyPr rtlCol="0"/>
          <a:lstStyle/>
          <a:p>
            <a:r>
              <a:rPr lang="es-CO" i="0" dirty="0" err="1">
                <a:latin typeface="+mj-lt"/>
              </a:rPr>
              <a:t>Build</a:t>
            </a:r>
            <a:r>
              <a:rPr lang="es-CO" i="0" dirty="0">
                <a:latin typeface="+mj-lt"/>
              </a:rPr>
              <a:t> UI</a:t>
            </a:r>
            <a:endParaRPr lang="es-ES" dirty="0">
              <a:latin typeface="+mj-lt"/>
              <a:cs typeface="Calibri" panose="020F0502020204030204" pitchFamily="34" charset="0"/>
            </a:endParaRPr>
          </a:p>
        </p:txBody>
      </p:sp>
      <p:sp>
        <p:nvSpPr>
          <p:cNvPr id="4" name="Marcador de texto 3">
            <a:extLst>
              <a:ext uri="{FF2B5EF4-FFF2-40B4-BE49-F238E27FC236}">
                <a16:creationId xmlns:a16="http://schemas.microsoft.com/office/drawing/2014/main" id="{6AB259A0-0017-492F-A0DC-4B70C7052AE0}"/>
              </a:ext>
            </a:extLst>
          </p:cNvPr>
          <p:cNvSpPr>
            <a:spLocks noGrp="1"/>
          </p:cNvSpPr>
          <p:nvPr>
            <p:ph type="body" idx="1"/>
          </p:nvPr>
        </p:nvSpPr>
        <p:spPr>
          <a:xfrm>
            <a:off x="66502" y="1184323"/>
            <a:ext cx="2970459" cy="498616"/>
          </a:xfrm>
        </p:spPr>
        <p:txBody>
          <a:bodyPr rtlCol="0"/>
          <a:lstStyle/>
          <a:p>
            <a:r>
              <a:rPr lang="es-ES" b="0" dirty="0"/>
              <a:t>Extra: </a:t>
            </a:r>
            <a:r>
              <a:rPr lang="es-ES" dirty="0" err="1"/>
              <a:t>User</a:t>
            </a:r>
            <a:r>
              <a:rPr lang="es-ES" dirty="0"/>
              <a:t> </a:t>
            </a:r>
            <a:r>
              <a:rPr lang="es-ES" dirty="0" err="1"/>
              <a:t>profile</a:t>
            </a:r>
            <a:r>
              <a:rPr lang="es-ES" dirty="0"/>
              <a:t> </a:t>
            </a:r>
          </a:p>
        </p:txBody>
      </p:sp>
      <p:sp>
        <p:nvSpPr>
          <p:cNvPr id="8" name="Marcador de número de diapositiva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es-ES" smtClean="0"/>
              <a:pPr rtl="0"/>
              <a:t>10</a:t>
            </a:fld>
            <a:endParaRPr lang="es-ES"/>
          </a:p>
        </p:txBody>
      </p:sp>
      <p:sp>
        <p:nvSpPr>
          <p:cNvPr id="15" name="Marcador de texto 2">
            <a:extLst>
              <a:ext uri="{FF2B5EF4-FFF2-40B4-BE49-F238E27FC236}">
                <a16:creationId xmlns:a16="http://schemas.microsoft.com/office/drawing/2014/main" id="{0E0FE441-A35C-4C53-9888-57FAB209AC3F}"/>
              </a:ext>
            </a:extLst>
          </p:cNvPr>
          <p:cNvSpPr txBox="1">
            <a:spLocks/>
          </p:cNvSpPr>
          <p:nvPr/>
        </p:nvSpPr>
        <p:spPr>
          <a:xfrm>
            <a:off x="839084" y="2013672"/>
            <a:ext cx="8790916"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i="0" dirty="0">
                <a:latin typeface="Calibri" panose="020F0502020204030204" pitchFamily="34" charset="0"/>
                <a:cs typeface="Calibri" panose="020F0502020204030204" pitchFamily="34" charset="0"/>
              </a:rPr>
              <a:t>A quick layout of the fake user profile page.</a:t>
            </a:r>
            <a:endParaRPr lang="es-ES" i="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C8F83599-2688-4220-8A0E-4855156B6FCC}"/>
              </a:ext>
            </a:extLst>
          </p:cNvPr>
          <p:cNvPicPr>
            <a:picLocks noChangeAspect="1"/>
          </p:cNvPicPr>
          <p:nvPr/>
        </p:nvPicPr>
        <p:blipFill>
          <a:blip r:embed="rId3"/>
          <a:stretch>
            <a:fillRect/>
          </a:stretch>
        </p:blipFill>
        <p:spPr>
          <a:xfrm>
            <a:off x="730756" y="2444802"/>
            <a:ext cx="8600487" cy="4351784"/>
          </a:xfrm>
          <a:prstGeom prst="rect">
            <a:avLst/>
          </a:prstGeom>
        </p:spPr>
      </p:pic>
    </p:spTree>
    <p:extLst>
      <p:ext uri="{BB962C8B-B14F-4D97-AF65-F5344CB8AC3E}">
        <p14:creationId xmlns:p14="http://schemas.microsoft.com/office/powerpoint/2010/main" val="1826526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19">
            <a:extLst>
              <a:ext uri="{FF2B5EF4-FFF2-40B4-BE49-F238E27FC236}">
                <a16:creationId xmlns:a16="http://schemas.microsoft.com/office/drawing/2014/main" id="{F11A6B65-5A20-4F4D-ACBB-ED50132D4571}"/>
              </a:ext>
            </a:extLst>
          </p:cNvPr>
          <p:cNvSpPr>
            <a:spLocks noGrp="1"/>
          </p:cNvSpPr>
          <p:nvPr>
            <p:ph type="ctrTitle"/>
          </p:nvPr>
        </p:nvSpPr>
        <p:spPr/>
        <p:txBody>
          <a:bodyPr rtlCol="0"/>
          <a:lstStyle/>
          <a:p>
            <a:pPr rtl="0"/>
            <a:r>
              <a:rPr lang="es-ES" dirty="0"/>
              <a:t>GRACIAS</a:t>
            </a:r>
          </a:p>
        </p:txBody>
      </p:sp>
      <p:sp>
        <p:nvSpPr>
          <p:cNvPr id="4" name="Marcador de texto 3">
            <a:extLst>
              <a:ext uri="{FF2B5EF4-FFF2-40B4-BE49-F238E27FC236}">
                <a16:creationId xmlns:a16="http://schemas.microsoft.com/office/drawing/2014/main" id="{60828E04-9C2A-4859-8050-C2DF67A249CB}"/>
              </a:ext>
            </a:extLst>
          </p:cNvPr>
          <p:cNvSpPr>
            <a:spLocks noGrp="1"/>
          </p:cNvSpPr>
          <p:nvPr>
            <p:ph type="body" sz="quarter" idx="15"/>
          </p:nvPr>
        </p:nvSpPr>
        <p:spPr>
          <a:xfrm>
            <a:off x="2174360" y="4468255"/>
            <a:ext cx="3329850" cy="382887"/>
          </a:xfrm>
        </p:spPr>
        <p:txBody>
          <a:bodyPr rtlCol="0"/>
          <a:lstStyle/>
          <a:p>
            <a:pPr rtl="0"/>
            <a:r>
              <a:rPr lang="es-ES" dirty="0"/>
              <a:t>Daniel Suárez </a:t>
            </a:r>
          </a:p>
        </p:txBody>
      </p:sp>
      <p:pic>
        <p:nvPicPr>
          <p:cNvPr id="9" name="Gráfico 8" descr="Sobre" title="Icono del correo electrónico del moderador">
            <a:extLst>
              <a:ext uri="{FF2B5EF4-FFF2-40B4-BE49-F238E27FC236}">
                <a16:creationId xmlns:a16="http://schemas.microsoft.com/office/drawing/2014/main" id="{773C1382-ACE1-460F-A1B6-AB761A7D2E6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83050" y="4536623"/>
            <a:ext cx="218900" cy="218900"/>
          </a:xfrm>
          <a:prstGeom prst="rect">
            <a:avLst/>
          </a:prstGeom>
        </p:spPr>
      </p:pic>
      <p:sp>
        <p:nvSpPr>
          <p:cNvPr id="6" name="Marcador de texto 5">
            <a:extLst>
              <a:ext uri="{FF2B5EF4-FFF2-40B4-BE49-F238E27FC236}">
                <a16:creationId xmlns:a16="http://schemas.microsoft.com/office/drawing/2014/main" id="{50A3BCC3-A277-4C0B-9EBA-EB53990D8EBD}"/>
              </a:ext>
            </a:extLst>
          </p:cNvPr>
          <p:cNvSpPr>
            <a:spLocks noGrp="1"/>
          </p:cNvSpPr>
          <p:nvPr>
            <p:ph type="body" sz="quarter" idx="17"/>
          </p:nvPr>
        </p:nvSpPr>
        <p:spPr/>
        <p:txBody>
          <a:bodyPr rtlCol="0"/>
          <a:lstStyle/>
          <a:p>
            <a:pPr rtl="0"/>
            <a:r>
              <a:rPr lang="es-ES" sz="1400" dirty="0"/>
              <a:t>jdsuarezj@unal.edu.co</a:t>
            </a:r>
          </a:p>
        </p:txBody>
      </p:sp>
      <p:sp>
        <p:nvSpPr>
          <p:cNvPr id="12" name="Marcador de número de diapositiva 11">
            <a:extLst>
              <a:ext uri="{FF2B5EF4-FFF2-40B4-BE49-F238E27FC236}">
                <a16:creationId xmlns:a16="http://schemas.microsoft.com/office/drawing/2014/main" id="{91814EC9-246A-4C6E-941E-5774FE72F08E}"/>
              </a:ext>
            </a:extLst>
          </p:cNvPr>
          <p:cNvSpPr>
            <a:spLocks noGrp="1"/>
          </p:cNvSpPr>
          <p:nvPr>
            <p:ph type="sldNum" sz="quarter" idx="4294967295"/>
          </p:nvPr>
        </p:nvSpPr>
        <p:spPr>
          <a:xfrm>
            <a:off x="11914188" y="6402388"/>
            <a:ext cx="277812" cy="273050"/>
          </a:xfrm>
        </p:spPr>
        <p:txBody>
          <a:bodyPr rtlCol="0"/>
          <a:lstStyle/>
          <a:p>
            <a:pPr rtl="0"/>
            <a:fld id="{19B51A1E-902D-48AF-9020-955120F399B6}" type="slidenum">
              <a:rPr lang="es-ES" smtClean="0"/>
              <a:pPr rtl="0"/>
              <a:t>11</a:t>
            </a:fld>
            <a:endParaRPr lang="es-ES"/>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0F281-4FF6-4617-A809-AC9C15ECF18A}"/>
              </a:ext>
            </a:extLst>
          </p:cNvPr>
          <p:cNvSpPr>
            <a:spLocks noGrp="1"/>
          </p:cNvSpPr>
          <p:nvPr>
            <p:ph type="title"/>
          </p:nvPr>
        </p:nvSpPr>
        <p:spPr>
          <a:xfrm>
            <a:off x="4196275" y="1533268"/>
            <a:ext cx="5184913" cy="432000"/>
          </a:xfrm>
        </p:spPr>
        <p:txBody>
          <a:bodyPr rtlCol="0"/>
          <a:lstStyle/>
          <a:p>
            <a:pPr rtl="0"/>
            <a:r>
              <a:rPr lang="es-ES" dirty="0"/>
              <a:t>THE </a:t>
            </a:r>
            <a:r>
              <a:rPr lang="es-ES" dirty="0" err="1"/>
              <a:t>Challenge</a:t>
            </a:r>
            <a:endParaRPr lang="es-ES" dirty="0"/>
          </a:p>
        </p:txBody>
      </p:sp>
      <p:sp>
        <p:nvSpPr>
          <p:cNvPr id="3" name="Marcador de texto 2">
            <a:extLst>
              <a:ext uri="{FF2B5EF4-FFF2-40B4-BE49-F238E27FC236}">
                <a16:creationId xmlns:a16="http://schemas.microsoft.com/office/drawing/2014/main" id="{611DC577-0A95-47D0-95D9-5F8DA763D46B}"/>
              </a:ext>
            </a:extLst>
          </p:cNvPr>
          <p:cNvSpPr>
            <a:spLocks noGrp="1"/>
          </p:cNvSpPr>
          <p:nvPr>
            <p:ph type="body" sz="quarter" idx="32"/>
          </p:nvPr>
        </p:nvSpPr>
        <p:spPr>
          <a:xfrm>
            <a:off x="1246910" y="2747725"/>
            <a:ext cx="8382890" cy="727550"/>
          </a:xfrm>
        </p:spPr>
        <p:txBody>
          <a:bodyPr rtlCol="0"/>
          <a:lstStyle/>
          <a:p>
            <a:pPr algn="l"/>
            <a:r>
              <a:rPr lang="en-US" sz="2400" i="0" dirty="0">
                <a:latin typeface="Calibri" panose="020F0502020204030204" pitchFamily="34" charset="0"/>
                <a:cs typeface="Calibri" panose="020F0502020204030204" pitchFamily="34" charset="0"/>
              </a:rPr>
              <a:t>We want to you to create a web UI where you call an API that uses NLP to analyze, summarize and extract important information from news articles. This challenge should be solved using Python, you can choose the framework that best suits you.</a:t>
            </a:r>
            <a:endParaRPr lang="es-ES" sz="2400" dirty="0">
              <a:latin typeface="Calibri" panose="020F0502020204030204" pitchFamily="34" charset="0"/>
              <a:cs typeface="Calibri" panose="020F0502020204030204" pitchFamily="34" charset="0"/>
            </a:endParaRPr>
          </a:p>
        </p:txBody>
      </p:sp>
      <p:pic>
        <p:nvPicPr>
          <p:cNvPr id="18" name="Marcador de posición de imagen 17">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3">
            <a:extLst>
              <a:ext uri="{28A0092B-C50C-407E-A947-70E740481C1C}">
                <a14:useLocalDpi xmlns:a14="http://schemas.microsoft.com/office/drawing/2010/main" val="0"/>
              </a:ext>
            </a:extLst>
          </a:blip>
          <a:srcRect l="36606" r="36606"/>
          <a:stretch>
            <a:fillRect/>
          </a:stretch>
        </p:blipFill>
        <p:spPr/>
      </p:pic>
      <p:sp>
        <p:nvSpPr>
          <p:cNvPr id="6" name="Marcador de número de diapositiva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s-ES" smtClean="0"/>
              <a:pPr rtl="0"/>
              <a:t>2</a:t>
            </a:fld>
            <a:endParaRPr lang="es-ES"/>
          </a:p>
        </p:txBody>
      </p:sp>
    </p:spTree>
    <p:extLst>
      <p:ext uri="{BB962C8B-B14F-4D97-AF65-F5344CB8AC3E}">
        <p14:creationId xmlns:p14="http://schemas.microsoft.com/office/powerpoint/2010/main" val="132974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s-ES" smtClean="0"/>
              <a:pPr rtl="0"/>
              <a:t>3</a:t>
            </a:fld>
            <a:endParaRPr lang="es-ES"/>
          </a:p>
        </p:txBody>
      </p:sp>
      <p:pic>
        <p:nvPicPr>
          <p:cNvPr id="7" name="Gráfico 6" descr="Vínculo">
            <a:extLst>
              <a:ext uri="{FF2B5EF4-FFF2-40B4-BE49-F238E27FC236}">
                <a16:creationId xmlns:a16="http://schemas.microsoft.com/office/drawing/2014/main" id="{14526DF5-C98F-4E45-947C-B44056DB1F8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48406" y="3053683"/>
            <a:ext cx="750634" cy="750634"/>
          </a:xfrm>
          <a:prstGeom prst="rect">
            <a:avLst/>
          </a:prstGeom>
        </p:spPr>
      </p:pic>
      <p:sp>
        <p:nvSpPr>
          <p:cNvPr id="12" name="Marcador de texto 2">
            <a:extLst>
              <a:ext uri="{FF2B5EF4-FFF2-40B4-BE49-F238E27FC236}">
                <a16:creationId xmlns:a16="http://schemas.microsoft.com/office/drawing/2014/main" id="{FD8D4CE7-CCCE-4CDB-AFF0-83B4FF6A89DE}"/>
              </a:ext>
            </a:extLst>
          </p:cNvPr>
          <p:cNvSpPr txBox="1">
            <a:spLocks/>
          </p:cNvSpPr>
          <p:nvPr/>
        </p:nvSpPr>
        <p:spPr>
          <a:xfrm>
            <a:off x="2510444" y="3221550"/>
            <a:ext cx="7002978" cy="727550"/>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2400">
                <a:hlinkClick r:id="rId5"/>
              </a:rPr>
              <a:t>https://github.com/jdsuarezj/wj_developerchallenge</a:t>
            </a:r>
            <a:endParaRPr lang="es-ES" sz="2400" dirty="0">
              <a:solidFill>
                <a:schemeClr val="bg1"/>
              </a:solidFill>
              <a:latin typeface="Calibri" panose="020F0502020204030204" pitchFamily="34" charset="0"/>
              <a:cs typeface="Calibri" panose="020F0502020204030204" pitchFamily="34" charset="0"/>
            </a:endParaRPr>
          </a:p>
        </p:txBody>
      </p:sp>
      <p:sp>
        <p:nvSpPr>
          <p:cNvPr id="13" name="Título 1">
            <a:extLst>
              <a:ext uri="{FF2B5EF4-FFF2-40B4-BE49-F238E27FC236}">
                <a16:creationId xmlns:a16="http://schemas.microsoft.com/office/drawing/2014/main" id="{E9842B74-5500-4642-8129-897A0C129DFD}"/>
              </a:ext>
            </a:extLst>
          </p:cNvPr>
          <p:cNvSpPr txBox="1">
            <a:spLocks/>
          </p:cNvSpPr>
          <p:nvPr/>
        </p:nvSpPr>
        <p:spPr>
          <a:xfrm>
            <a:off x="241069" y="2422730"/>
            <a:ext cx="8756964" cy="432000"/>
          </a:xfrm>
          <a:prstGeom prst="rect">
            <a:avLst/>
          </a:prstGeom>
        </p:spPr>
        <p:txBody>
          <a:bodyPr vert="horz" lIns="0" tIns="0" rIns="0" bIns="0" rtlCol="0" anchor="b">
            <a:noAutofit/>
          </a:bodyPr>
          <a:lstStyle>
            <a:lvl1pPr algn="r" defTabSz="914400" rtl="0" eaLnBrk="1" latinLnBrk="0" hangingPunct="1">
              <a:lnSpc>
                <a:spcPts val="6000"/>
              </a:lnSpc>
              <a:spcBef>
                <a:spcPct val="0"/>
              </a:spcBef>
              <a:buNone/>
              <a:defRPr sz="6000" b="1" kern="1200" cap="all" spc="-300" baseline="0">
                <a:solidFill>
                  <a:schemeClr val="bg1"/>
                </a:solidFill>
                <a:latin typeface="+mj-lt"/>
                <a:ea typeface="+mj-ea"/>
                <a:cs typeface="+mj-cs"/>
              </a:defRPr>
            </a:lvl1pPr>
          </a:lstStyle>
          <a:p>
            <a:r>
              <a:rPr lang="es-CO" sz="3000" b="0" spc="0" dirty="0" err="1"/>
              <a:t>Challenge</a:t>
            </a:r>
            <a:r>
              <a:rPr lang="es-CO" sz="3000" b="0" spc="0" dirty="0"/>
              <a:t> </a:t>
            </a:r>
            <a:r>
              <a:rPr lang="es-CO" sz="3000" b="0" spc="0" dirty="0" err="1"/>
              <a:t>Accepted</a:t>
            </a:r>
            <a:endParaRPr lang="es-ES" sz="3000" spc="0" dirty="0"/>
          </a:p>
        </p:txBody>
      </p:sp>
    </p:spTree>
    <p:extLst>
      <p:ext uri="{BB962C8B-B14F-4D97-AF65-F5344CB8AC3E}">
        <p14:creationId xmlns:p14="http://schemas.microsoft.com/office/powerpoint/2010/main" val="4091674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es-ES" dirty="0" err="1"/>
              <a:t>Features</a:t>
            </a:r>
            <a:endParaRPr lang="es-ES" dirty="0"/>
          </a:p>
        </p:txBody>
      </p:sp>
      <p:sp>
        <p:nvSpPr>
          <p:cNvPr id="4" name="Marcador de contenido 3">
            <a:extLst>
              <a:ext uri="{FF2B5EF4-FFF2-40B4-BE49-F238E27FC236}">
                <a16:creationId xmlns:a16="http://schemas.microsoft.com/office/drawing/2014/main" id="{125E40B9-054F-4D79-BD17-68E71C740D01}"/>
              </a:ext>
            </a:extLst>
          </p:cNvPr>
          <p:cNvSpPr>
            <a:spLocks noGrp="1"/>
          </p:cNvSpPr>
          <p:nvPr>
            <p:ph sz="half" idx="1"/>
          </p:nvPr>
        </p:nvSpPr>
        <p:spPr>
          <a:xfrm>
            <a:off x="3823393" y="1953491"/>
            <a:ext cx="3736800" cy="2477193"/>
          </a:xfrm>
        </p:spPr>
        <p:txBody>
          <a:bodyPr rtlCol="0"/>
          <a:lstStyle/>
          <a:p>
            <a:pPr rtl="0"/>
            <a:r>
              <a:rPr lang="es-ES" dirty="0"/>
              <a:t>Django</a:t>
            </a:r>
          </a:p>
          <a:p>
            <a:pPr rtl="0"/>
            <a:r>
              <a:rPr lang="es-ES" dirty="0"/>
              <a:t>Modular </a:t>
            </a:r>
            <a:r>
              <a:rPr lang="es-ES" dirty="0" err="1"/>
              <a:t>design</a:t>
            </a:r>
            <a:r>
              <a:rPr lang="es-ES" dirty="0"/>
              <a:t> </a:t>
            </a:r>
            <a:r>
              <a:rPr lang="es-ES" dirty="0" err="1"/>
              <a:t>template</a:t>
            </a:r>
            <a:endParaRPr lang="es-ES" dirty="0"/>
          </a:p>
          <a:p>
            <a:pPr rtl="0"/>
            <a:r>
              <a:rPr lang="es-ES" dirty="0"/>
              <a:t>Python 3</a:t>
            </a:r>
          </a:p>
          <a:p>
            <a:pPr rtl="0"/>
            <a:r>
              <a:rPr lang="es-ES" dirty="0"/>
              <a:t>Bootstrap </a:t>
            </a:r>
            <a:r>
              <a:rPr lang="es-ES" dirty="0" err="1"/>
              <a:t>css</a:t>
            </a:r>
            <a:endParaRPr lang="es-ES" dirty="0"/>
          </a:p>
          <a:p>
            <a:pPr rtl="0"/>
            <a:r>
              <a:rPr lang="es-ES" dirty="0"/>
              <a:t>SQLite </a:t>
            </a:r>
            <a:r>
              <a:rPr lang="es-ES" dirty="0" err="1"/>
              <a:t>fake</a:t>
            </a:r>
            <a:r>
              <a:rPr lang="es-ES" dirty="0"/>
              <a:t> DB</a:t>
            </a:r>
          </a:p>
          <a:p>
            <a:pPr rtl="0"/>
            <a:r>
              <a:rPr lang="es-ES" dirty="0" err="1"/>
              <a:t>Aylien</a:t>
            </a:r>
            <a:r>
              <a:rPr lang="es-ES" dirty="0"/>
              <a:t> API</a:t>
            </a:r>
          </a:p>
          <a:p>
            <a:pPr rtl="0"/>
            <a:endParaRPr lang="es-ES" dirty="0"/>
          </a:p>
        </p:txBody>
      </p:sp>
      <p:pic>
        <p:nvPicPr>
          <p:cNvPr id="19" name="Marcador de posición de imagen 18">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361" r="14361"/>
          <a:stretch>
            <a:fillRect/>
          </a:stretch>
        </p:blipFill>
        <p:spPr/>
      </p:pic>
      <p:sp>
        <p:nvSpPr>
          <p:cNvPr id="6" name="Marcador de número de diapositiva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s-ES" smtClean="0"/>
              <a:pPr rtl="0"/>
              <a:t>4</a:t>
            </a:fld>
            <a:endParaRPr lang="es-ES"/>
          </a:p>
        </p:txBody>
      </p:sp>
    </p:spTree>
    <p:extLst>
      <p:ext uri="{BB962C8B-B14F-4D97-AF65-F5344CB8AC3E}">
        <p14:creationId xmlns:p14="http://schemas.microsoft.com/office/powerpoint/2010/main" val="364070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es-ES" dirty="0" err="1"/>
              <a:t>Part</a:t>
            </a:r>
            <a:r>
              <a:rPr lang="es-ES" dirty="0"/>
              <a:t> 1</a:t>
            </a:r>
          </a:p>
        </p:txBody>
      </p:sp>
      <p:sp>
        <p:nvSpPr>
          <p:cNvPr id="3" name="Marcador de texto 2">
            <a:extLst>
              <a:ext uri="{FF2B5EF4-FFF2-40B4-BE49-F238E27FC236}">
                <a16:creationId xmlns:a16="http://schemas.microsoft.com/office/drawing/2014/main" id="{7CA42D59-EAD6-4F95-84F1-32A30F057856}"/>
              </a:ext>
            </a:extLst>
          </p:cNvPr>
          <p:cNvSpPr>
            <a:spLocks noGrp="1"/>
          </p:cNvSpPr>
          <p:nvPr>
            <p:ph type="body" sz="quarter" idx="32"/>
          </p:nvPr>
        </p:nvSpPr>
        <p:spPr>
          <a:xfrm>
            <a:off x="432000" y="841472"/>
            <a:ext cx="9198000" cy="360000"/>
          </a:xfrm>
        </p:spPr>
        <p:txBody>
          <a:bodyPr rtlCol="0"/>
          <a:lstStyle/>
          <a:p>
            <a:r>
              <a:rPr lang="es-CO" i="0" dirty="0" err="1">
                <a:latin typeface="Calibri" panose="020F0502020204030204" pitchFamily="34" charset="0"/>
                <a:cs typeface="Calibri" panose="020F0502020204030204" pitchFamily="34" charset="0"/>
              </a:rPr>
              <a:t>User</a:t>
            </a:r>
            <a:r>
              <a:rPr lang="es-CO" i="0" dirty="0">
                <a:latin typeface="Calibri" panose="020F0502020204030204" pitchFamily="34" charset="0"/>
                <a:cs typeface="Calibri" panose="020F0502020204030204" pitchFamily="34" charset="0"/>
              </a:rPr>
              <a:t> </a:t>
            </a:r>
            <a:r>
              <a:rPr lang="es-CO" i="0" dirty="0" err="1">
                <a:latin typeface="Calibri" panose="020F0502020204030204" pitchFamily="34" charset="0"/>
                <a:cs typeface="Calibri" panose="020F0502020204030204" pitchFamily="34" charset="0"/>
              </a:rPr>
              <a:t>creation</a:t>
            </a:r>
            <a:r>
              <a:rPr lang="es-CO" i="0" dirty="0">
                <a:latin typeface="Calibri" panose="020F0502020204030204" pitchFamily="34" charset="0"/>
                <a:cs typeface="Calibri" panose="020F0502020204030204" pitchFamily="34" charset="0"/>
              </a:rPr>
              <a:t> and </a:t>
            </a:r>
            <a:r>
              <a:rPr lang="es-CO" i="0" dirty="0" err="1">
                <a:latin typeface="Calibri" panose="020F0502020204030204" pitchFamily="34" charset="0"/>
                <a:cs typeface="Calibri" panose="020F0502020204030204" pitchFamily="34" charset="0"/>
              </a:rPr>
              <a:t>login</a:t>
            </a:r>
            <a:endParaRPr lang="es-ES" dirty="0">
              <a:latin typeface="Calibri" panose="020F0502020204030204" pitchFamily="34" charset="0"/>
              <a:cs typeface="Calibri" panose="020F0502020204030204" pitchFamily="34" charset="0"/>
            </a:endParaRPr>
          </a:p>
        </p:txBody>
      </p:sp>
      <p:sp>
        <p:nvSpPr>
          <p:cNvPr id="4" name="Marcador de texto 3">
            <a:extLst>
              <a:ext uri="{FF2B5EF4-FFF2-40B4-BE49-F238E27FC236}">
                <a16:creationId xmlns:a16="http://schemas.microsoft.com/office/drawing/2014/main" id="{6AB259A0-0017-492F-A0DC-4B70C7052AE0}"/>
              </a:ext>
            </a:extLst>
          </p:cNvPr>
          <p:cNvSpPr>
            <a:spLocks noGrp="1"/>
          </p:cNvSpPr>
          <p:nvPr>
            <p:ph type="body" idx="1"/>
          </p:nvPr>
        </p:nvSpPr>
        <p:spPr>
          <a:xfrm>
            <a:off x="5486138" y="1201472"/>
            <a:ext cx="4500000" cy="498616"/>
          </a:xfrm>
        </p:spPr>
        <p:txBody>
          <a:bodyPr rtlCol="0"/>
          <a:lstStyle/>
          <a:p>
            <a:pPr rtl="0"/>
            <a:r>
              <a:rPr lang="es-ES" dirty="0" err="1"/>
              <a:t>Login</a:t>
            </a:r>
            <a:endParaRPr lang="es-ES" dirty="0"/>
          </a:p>
        </p:txBody>
      </p:sp>
      <p:sp>
        <p:nvSpPr>
          <p:cNvPr id="8" name="Marcador de número de diapositiva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es-ES" smtClean="0"/>
              <a:pPr rtl="0"/>
              <a:t>5</a:t>
            </a:fld>
            <a:endParaRPr lang="es-ES"/>
          </a:p>
        </p:txBody>
      </p:sp>
      <p:pic>
        <p:nvPicPr>
          <p:cNvPr id="16" name="Imagen 15">
            <a:extLst>
              <a:ext uri="{FF2B5EF4-FFF2-40B4-BE49-F238E27FC236}">
                <a16:creationId xmlns:a16="http://schemas.microsoft.com/office/drawing/2014/main" id="{5CD22DDE-6E44-4C2A-B95E-7EA35033D87E}"/>
              </a:ext>
            </a:extLst>
          </p:cNvPr>
          <p:cNvPicPr>
            <a:picLocks noChangeAspect="1"/>
          </p:cNvPicPr>
          <p:nvPr/>
        </p:nvPicPr>
        <p:blipFill rotWithShape="1">
          <a:blip r:embed="rId3"/>
          <a:srcRect l="3004" t="1319" r="1418" b="1476"/>
          <a:stretch/>
        </p:blipFill>
        <p:spPr>
          <a:xfrm>
            <a:off x="494655" y="2211186"/>
            <a:ext cx="2581054" cy="4596938"/>
          </a:xfrm>
          <a:prstGeom prst="rect">
            <a:avLst/>
          </a:prstGeom>
        </p:spPr>
      </p:pic>
      <p:pic>
        <p:nvPicPr>
          <p:cNvPr id="17" name="Imagen 16">
            <a:extLst>
              <a:ext uri="{FF2B5EF4-FFF2-40B4-BE49-F238E27FC236}">
                <a16:creationId xmlns:a16="http://schemas.microsoft.com/office/drawing/2014/main" id="{AD98B804-4597-4953-B65A-904C2ECDEF1A}"/>
              </a:ext>
            </a:extLst>
          </p:cNvPr>
          <p:cNvPicPr>
            <a:picLocks noChangeAspect="1"/>
          </p:cNvPicPr>
          <p:nvPr/>
        </p:nvPicPr>
        <p:blipFill>
          <a:blip r:embed="rId4"/>
          <a:stretch>
            <a:fillRect/>
          </a:stretch>
        </p:blipFill>
        <p:spPr>
          <a:xfrm>
            <a:off x="3870740" y="2211186"/>
            <a:ext cx="6115397" cy="3107093"/>
          </a:xfrm>
          <a:prstGeom prst="rect">
            <a:avLst/>
          </a:prstGeom>
        </p:spPr>
      </p:pic>
      <p:sp>
        <p:nvSpPr>
          <p:cNvPr id="18" name="Marcador de texto 2">
            <a:extLst>
              <a:ext uri="{FF2B5EF4-FFF2-40B4-BE49-F238E27FC236}">
                <a16:creationId xmlns:a16="http://schemas.microsoft.com/office/drawing/2014/main" id="{0BE25C10-096D-41F4-A39E-1E30BA571B06}"/>
              </a:ext>
            </a:extLst>
          </p:cNvPr>
          <p:cNvSpPr txBox="1">
            <a:spLocks/>
          </p:cNvSpPr>
          <p:nvPr/>
        </p:nvSpPr>
        <p:spPr>
          <a:xfrm>
            <a:off x="623039" y="1854046"/>
            <a:ext cx="2291804"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i="0" dirty="0">
                <a:latin typeface="Calibri" panose="020F0502020204030204" pitchFamily="34" charset="0"/>
                <a:cs typeface="Calibri" panose="020F0502020204030204" pitchFamily="34" charset="0"/>
              </a:rPr>
              <a:t>Mobile</a:t>
            </a:r>
            <a:endParaRPr lang="es-ES" dirty="0">
              <a:latin typeface="Calibri" panose="020F0502020204030204" pitchFamily="34" charset="0"/>
              <a:cs typeface="Calibri" panose="020F0502020204030204" pitchFamily="34" charset="0"/>
            </a:endParaRPr>
          </a:p>
        </p:txBody>
      </p:sp>
      <p:sp>
        <p:nvSpPr>
          <p:cNvPr id="19" name="Marcador de texto 2">
            <a:extLst>
              <a:ext uri="{FF2B5EF4-FFF2-40B4-BE49-F238E27FC236}">
                <a16:creationId xmlns:a16="http://schemas.microsoft.com/office/drawing/2014/main" id="{7AB08280-64D9-4E06-B80A-533A24162FB2}"/>
              </a:ext>
            </a:extLst>
          </p:cNvPr>
          <p:cNvSpPr txBox="1">
            <a:spLocks/>
          </p:cNvSpPr>
          <p:nvPr/>
        </p:nvSpPr>
        <p:spPr>
          <a:xfrm>
            <a:off x="5782536" y="1851186"/>
            <a:ext cx="2291804"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i="0" dirty="0">
                <a:latin typeface="Calibri" panose="020F0502020204030204" pitchFamily="34" charset="0"/>
                <a:cs typeface="Calibri" panose="020F0502020204030204" pitchFamily="34" charset="0"/>
              </a:rPr>
              <a:t>Desktop</a:t>
            </a:r>
            <a:endParaRPr lang="es-ES" dirty="0">
              <a:latin typeface="Calibri" panose="020F0502020204030204" pitchFamily="34" charset="0"/>
              <a:cs typeface="Calibri" panose="020F0502020204030204" pitchFamily="34" charset="0"/>
            </a:endParaRPr>
          </a:p>
        </p:txBody>
      </p:sp>
      <p:sp>
        <p:nvSpPr>
          <p:cNvPr id="20" name="Marcador de texto 2">
            <a:extLst>
              <a:ext uri="{FF2B5EF4-FFF2-40B4-BE49-F238E27FC236}">
                <a16:creationId xmlns:a16="http://schemas.microsoft.com/office/drawing/2014/main" id="{AB5CC1CB-8AB7-4A39-AF3C-C3892D351FF8}"/>
              </a:ext>
            </a:extLst>
          </p:cNvPr>
          <p:cNvSpPr txBox="1">
            <a:spLocks/>
          </p:cNvSpPr>
          <p:nvPr/>
        </p:nvSpPr>
        <p:spPr>
          <a:xfrm>
            <a:off x="3475340" y="5574184"/>
            <a:ext cx="6258864"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dirty="0">
                <a:latin typeface="Calibri" panose="020F0502020204030204" pitchFamily="34" charset="0"/>
                <a:cs typeface="Calibri" panose="020F0502020204030204" pitchFamily="34" charset="0"/>
              </a:rPr>
              <a:t>View designed for authentication and as initial screen.</a:t>
            </a:r>
          </a:p>
          <a:p>
            <a:r>
              <a:rPr lang="en-US" i="0" dirty="0">
                <a:latin typeface="Calibri" panose="020F0502020204030204" pitchFamily="34" charset="0"/>
                <a:cs typeface="Calibri" panose="020F0502020204030204" pitchFamily="34" charset="0"/>
              </a:rPr>
              <a:t>Authentication with Django middleware without handling errors or alerts.</a:t>
            </a:r>
            <a:endParaRPr lang="es-ES" i="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8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es-ES" dirty="0" err="1"/>
              <a:t>Part</a:t>
            </a:r>
            <a:r>
              <a:rPr lang="es-ES" dirty="0"/>
              <a:t> 1</a:t>
            </a:r>
          </a:p>
        </p:txBody>
      </p:sp>
      <p:sp>
        <p:nvSpPr>
          <p:cNvPr id="3" name="Marcador de texto 2">
            <a:extLst>
              <a:ext uri="{FF2B5EF4-FFF2-40B4-BE49-F238E27FC236}">
                <a16:creationId xmlns:a16="http://schemas.microsoft.com/office/drawing/2014/main" id="{7CA42D59-EAD6-4F95-84F1-32A30F057856}"/>
              </a:ext>
            </a:extLst>
          </p:cNvPr>
          <p:cNvSpPr>
            <a:spLocks noGrp="1"/>
          </p:cNvSpPr>
          <p:nvPr>
            <p:ph type="body" sz="quarter" idx="32"/>
          </p:nvPr>
        </p:nvSpPr>
        <p:spPr>
          <a:xfrm>
            <a:off x="432000" y="841472"/>
            <a:ext cx="9198000" cy="360000"/>
          </a:xfrm>
        </p:spPr>
        <p:txBody>
          <a:bodyPr rtlCol="0"/>
          <a:lstStyle/>
          <a:p>
            <a:r>
              <a:rPr lang="es-CO" i="0" dirty="0" err="1">
                <a:latin typeface="Calibri" panose="020F0502020204030204" pitchFamily="34" charset="0"/>
                <a:cs typeface="Calibri" panose="020F0502020204030204" pitchFamily="34" charset="0"/>
              </a:rPr>
              <a:t>User</a:t>
            </a:r>
            <a:r>
              <a:rPr lang="es-CO" i="0" dirty="0">
                <a:latin typeface="Calibri" panose="020F0502020204030204" pitchFamily="34" charset="0"/>
                <a:cs typeface="Calibri" panose="020F0502020204030204" pitchFamily="34" charset="0"/>
              </a:rPr>
              <a:t> </a:t>
            </a:r>
            <a:r>
              <a:rPr lang="es-CO" i="0" dirty="0" err="1">
                <a:latin typeface="Calibri" panose="020F0502020204030204" pitchFamily="34" charset="0"/>
                <a:cs typeface="Calibri" panose="020F0502020204030204" pitchFamily="34" charset="0"/>
              </a:rPr>
              <a:t>creation</a:t>
            </a:r>
            <a:r>
              <a:rPr lang="es-CO" i="0" dirty="0">
                <a:latin typeface="Calibri" panose="020F0502020204030204" pitchFamily="34" charset="0"/>
                <a:cs typeface="Calibri" panose="020F0502020204030204" pitchFamily="34" charset="0"/>
              </a:rPr>
              <a:t> and </a:t>
            </a:r>
            <a:r>
              <a:rPr lang="es-CO" i="0" dirty="0" err="1">
                <a:latin typeface="Calibri" panose="020F0502020204030204" pitchFamily="34" charset="0"/>
                <a:cs typeface="Calibri" panose="020F0502020204030204" pitchFamily="34" charset="0"/>
              </a:rPr>
              <a:t>login</a:t>
            </a:r>
            <a:endParaRPr lang="es-ES" dirty="0">
              <a:latin typeface="Calibri" panose="020F0502020204030204" pitchFamily="34" charset="0"/>
              <a:cs typeface="Calibri" panose="020F0502020204030204" pitchFamily="34" charset="0"/>
            </a:endParaRPr>
          </a:p>
        </p:txBody>
      </p:sp>
      <p:sp>
        <p:nvSpPr>
          <p:cNvPr id="4" name="Marcador de texto 3">
            <a:extLst>
              <a:ext uri="{FF2B5EF4-FFF2-40B4-BE49-F238E27FC236}">
                <a16:creationId xmlns:a16="http://schemas.microsoft.com/office/drawing/2014/main" id="{6AB259A0-0017-492F-A0DC-4B70C7052AE0}"/>
              </a:ext>
            </a:extLst>
          </p:cNvPr>
          <p:cNvSpPr>
            <a:spLocks noGrp="1"/>
          </p:cNvSpPr>
          <p:nvPr>
            <p:ph type="body" idx="1"/>
          </p:nvPr>
        </p:nvSpPr>
        <p:spPr>
          <a:xfrm>
            <a:off x="5486138" y="1201472"/>
            <a:ext cx="4500000" cy="498616"/>
          </a:xfrm>
        </p:spPr>
        <p:txBody>
          <a:bodyPr rtlCol="0"/>
          <a:lstStyle/>
          <a:p>
            <a:pPr rtl="0"/>
            <a:r>
              <a:rPr lang="es-ES" dirty="0" err="1"/>
              <a:t>Sign</a:t>
            </a:r>
            <a:r>
              <a:rPr lang="es-ES" dirty="0"/>
              <a:t> up</a:t>
            </a:r>
          </a:p>
        </p:txBody>
      </p:sp>
      <p:sp>
        <p:nvSpPr>
          <p:cNvPr id="8" name="Marcador de número de diapositiva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es-ES" smtClean="0"/>
              <a:pPr rtl="0"/>
              <a:t>6</a:t>
            </a:fld>
            <a:endParaRPr lang="es-ES"/>
          </a:p>
        </p:txBody>
      </p:sp>
      <p:sp>
        <p:nvSpPr>
          <p:cNvPr id="18" name="Marcador de texto 2">
            <a:extLst>
              <a:ext uri="{FF2B5EF4-FFF2-40B4-BE49-F238E27FC236}">
                <a16:creationId xmlns:a16="http://schemas.microsoft.com/office/drawing/2014/main" id="{0BE25C10-096D-41F4-A39E-1E30BA571B06}"/>
              </a:ext>
            </a:extLst>
          </p:cNvPr>
          <p:cNvSpPr txBox="1">
            <a:spLocks/>
          </p:cNvSpPr>
          <p:nvPr/>
        </p:nvSpPr>
        <p:spPr>
          <a:xfrm>
            <a:off x="623039" y="1854046"/>
            <a:ext cx="2291804"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i="0" dirty="0">
                <a:latin typeface="Calibri" panose="020F0502020204030204" pitchFamily="34" charset="0"/>
                <a:cs typeface="Calibri" panose="020F0502020204030204" pitchFamily="34" charset="0"/>
              </a:rPr>
              <a:t>Mobile</a:t>
            </a:r>
            <a:endParaRPr lang="es-ES" dirty="0">
              <a:latin typeface="Calibri" panose="020F0502020204030204" pitchFamily="34" charset="0"/>
              <a:cs typeface="Calibri" panose="020F0502020204030204" pitchFamily="34" charset="0"/>
            </a:endParaRPr>
          </a:p>
        </p:txBody>
      </p:sp>
      <p:sp>
        <p:nvSpPr>
          <p:cNvPr id="19" name="Marcador de texto 2">
            <a:extLst>
              <a:ext uri="{FF2B5EF4-FFF2-40B4-BE49-F238E27FC236}">
                <a16:creationId xmlns:a16="http://schemas.microsoft.com/office/drawing/2014/main" id="{7AB08280-64D9-4E06-B80A-533A24162FB2}"/>
              </a:ext>
            </a:extLst>
          </p:cNvPr>
          <p:cNvSpPr txBox="1">
            <a:spLocks/>
          </p:cNvSpPr>
          <p:nvPr/>
        </p:nvSpPr>
        <p:spPr>
          <a:xfrm>
            <a:off x="5782536" y="1851186"/>
            <a:ext cx="2291804"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CO" i="0" dirty="0">
                <a:latin typeface="Calibri" panose="020F0502020204030204" pitchFamily="34" charset="0"/>
                <a:cs typeface="Calibri" panose="020F0502020204030204" pitchFamily="34" charset="0"/>
              </a:rPr>
              <a:t>Desktop</a:t>
            </a:r>
            <a:endParaRPr lang="es-ES" dirty="0">
              <a:latin typeface="Calibri" panose="020F0502020204030204" pitchFamily="34" charset="0"/>
              <a:cs typeface="Calibri" panose="020F0502020204030204" pitchFamily="34" charset="0"/>
            </a:endParaRPr>
          </a:p>
        </p:txBody>
      </p:sp>
      <p:sp>
        <p:nvSpPr>
          <p:cNvPr id="20" name="Marcador de texto 2">
            <a:extLst>
              <a:ext uri="{FF2B5EF4-FFF2-40B4-BE49-F238E27FC236}">
                <a16:creationId xmlns:a16="http://schemas.microsoft.com/office/drawing/2014/main" id="{AB5CC1CB-8AB7-4A39-AF3C-C3892D351FF8}"/>
              </a:ext>
            </a:extLst>
          </p:cNvPr>
          <p:cNvSpPr txBox="1">
            <a:spLocks/>
          </p:cNvSpPr>
          <p:nvPr/>
        </p:nvSpPr>
        <p:spPr>
          <a:xfrm>
            <a:off x="3475340" y="5574184"/>
            <a:ext cx="6258864"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dirty="0">
                <a:latin typeface="Calibri" panose="020F0502020204030204" pitchFamily="34" charset="0"/>
                <a:cs typeface="Calibri" panose="020F0502020204030204" pitchFamily="34" charset="0"/>
              </a:rPr>
              <a:t>User creation and validation view.</a:t>
            </a:r>
          </a:p>
          <a:p>
            <a:r>
              <a:rPr lang="en-US" i="0" dirty="0">
                <a:latin typeface="Calibri" panose="020F0502020204030204" pitchFamily="34" charset="0"/>
                <a:cs typeface="Calibri" panose="020F0502020204030204" pitchFamily="34" charset="0"/>
              </a:rPr>
              <a:t>Authentication with Django middleware without handling errors or alerts.</a:t>
            </a:r>
            <a:endParaRPr lang="es-ES" i="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E5F5CAC3-89F5-4588-BCA2-18FE9D03BC96}"/>
              </a:ext>
            </a:extLst>
          </p:cNvPr>
          <p:cNvPicPr>
            <a:picLocks noChangeAspect="1"/>
          </p:cNvPicPr>
          <p:nvPr/>
        </p:nvPicPr>
        <p:blipFill>
          <a:blip r:embed="rId3"/>
          <a:stretch>
            <a:fillRect/>
          </a:stretch>
        </p:blipFill>
        <p:spPr>
          <a:xfrm>
            <a:off x="3870739" y="2223631"/>
            <a:ext cx="6115397" cy="3119840"/>
          </a:xfrm>
          <a:prstGeom prst="rect">
            <a:avLst/>
          </a:prstGeom>
        </p:spPr>
      </p:pic>
      <p:pic>
        <p:nvPicPr>
          <p:cNvPr id="7" name="Imagen 6">
            <a:extLst>
              <a:ext uri="{FF2B5EF4-FFF2-40B4-BE49-F238E27FC236}">
                <a16:creationId xmlns:a16="http://schemas.microsoft.com/office/drawing/2014/main" id="{523D3400-EB8A-4CCF-B797-AFB777DBDEB1}"/>
              </a:ext>
            </a:extLst>
          </p:cNvPr>
          <p:cNvPicPr>
            <a:picLocks noChangeAspect="1"/>
          </p:cNvPicPr>
          <p:nvPr/>
        </p:nvPicPr>
        <p:blipFill>
          <a:blip r:embed="rId4"/>
          <a:stretch>
            <a:fillRect/>
          </a:stretch>
        </p:blipFill>
        <p:spPr>
          <a:xfrm>
            <a:off x="499264" y="2211186"/>
            <a:ext cx="2566284" cy="4584493"/>
          </a:xfrm>
          <a:prstGeom prst="rect">
            <a:avLst/>
          </a:prstGeom>
        </p:spPr>
      </p:pic>
    </p:spTree>
    <p:extLst>
      <p:ext uri="{BB962C8B-B14F-4D97-AF65-F5344CB8AC3E}">
        <p14:creationId xmlns:p14="http://schemas.microsoft.com/office/powerpoint/2010/main" val="2389201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es-ES" dirty="0" err="1"/>
              <a:t>Part</a:t>
            </a:r>
            <a:r>
              <a:rPr lang="es-ES" dirty="0"/>
              <a:t> 2</a:t>
            </a:r>
          </a:p>
        </p:txBody>
      </p:sp>
      <p:sp>
        <p:nvSpPr>
          <p:cNvPr id="3" name="Marcador de texto 2">
            <a:extLst>
              <a:ext uri="{FF2B5EF4-FFF2-40B4-BE49-F238E27FC236}">
                <a16:creationId xmlns:a16="http://schemas.microsoft.com/office/drawing/2014/main" id="{7CA42D59-EAD6-4F95-84F1-32A30F057856}"/>
              </a:ext>
            </a:extLst>
          </p:cNvPr>
          <p:cNvSpPr>
            <a:spLocks noGrp="1"/>
          </p:cNvSpPr>
          <p:nvPr>
            <p:ph type="body" sz="quarter" idx="32"/>
          </p:nvPr>
        </p:nvSpPr>
        <p:spPr>
          <a:xfrm>
            <a:off x="432000" y="841472"/>
            <a:ext cx="9198000" cy="360000"/>
          </a:xfrm>
        </p:spPr>
        <p:txBody>
          <a:bodyPr rtlCol="0"/>
          <a:lstStyle/>
          <a:p>
            <a:r>
              <a:rPr lang="es-CO" i="0" dirty="0" err="1">
                <a:latin typeface="+mj-lt"/>
              </a:rPr>
              <a:t>Connect</a:t>
            </a:r>
            <a:r>
              <a:rPr lang="es-CO" i="0" dirty="0">
                <a:latin typeface="+mj-lt"/>
              </a:rPr>
              <a:t> </a:t>
            </a:r>
            <a:r>
              <a:rPr lang="es-CO" i="0" dirty="0" err="1">
                <a:latin typeface="+mj-lt"/>
              </a:rPr>
              <a:t>to</a:t>
            </a:r>
            <a:r>
              <a:rPr lang="es-CO" i="0" dirty="0">
                <a:latin typeface="+mj-lt"/>
              </a:rPr>
              <a:t> Text API</a:t>
            </a:r>
            <a:endParaRPr lang="es-ES" dirty="0">
              <a:latin typeface="+mj-lt"/>
              <a:cs typeface="Calibri" panose="020F0502020204030204" pitchFamily="34" charset="0"/>
            </a:endParaRPr>
          </a:p>
        </p:txBody>
      </p:sp>
      <p:sp>
        <p:nvSpPr>
          <p:cNvPr id="4" name="Marcador de texto 3">
            <a:extLst>
              <a:ext uri="{FF2B5EF4-FFF2-40B4-BE49-F238E27FC236}">
                <a16:creationId xmlns:a16="http://schemas.microsoft.com/office/drawing/2014/main" id="{6AB259A0-0017-492F-A0DC-4B70C7052AE0}"/>
              </a:ext>
            </a:extLst>
          </p:cNvPr>
          <p:cNvSpPr>
            <a:spLocks noGrp="1"/>
          </p:cNvSpPr>
          <p:nvPr>
            <p:ph type="body" idx="1"/>
          </p:nvPr>
        </p:nvSpPr>
        <p:spPr>
          <a:xfrm>
            <a:off x="0" y="1176533"/>
            <a:ext cx="4500000" cy="498616"/>
          </a:xfrm>
        </p:spPr>
        <p:txBody>
          <a:bodyPr rtlCol="0"/>
          <a:lstStyle/>
          <a:p>
            <a:r>
              <a:rPr lang="es-ES" dirty="0" err="1"/>
              <a:t>Aylien</a:t>
            </a:r>
            <a:r>
              <a:rPr lang="es-ES" dirty="0"/>
              <a:t> - Python SDK </a:t>
            </a:r>
          </a:p>
        </p:txBody>
      </p:sp>
      <p:sp>
        <p:nvSpPr>
          <p:cNvPr id="8" name="Marcador de número de diapositiva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es-ES" smtClean="0"/>
              <a:pPr rtl="0"/>
              <a:t>7</a:t>
            </a:fld>
            <a:endParaRPr lang="es-ES"/>
          </a:p>
        </p:txBody>
      </p:sp>
      <p:sp>
        <p:nvSpPr>
          <p:cNvPr id="20" name="Marcador de texto 2">
            <a:extLst>
              <a:ext uri="{FF2B5EF4-FFF2-40B4-BE49-F238E27FC236}">
                <a16:creationId xmlns:a16="http://schemas.microsoft.com/office/drawing/2014/main" id="{AB5CC1CB-8AB7-4A39-AF3C-C3892D351FF8}"/>
              </a:ext>
            </a:extLst>
          </p:cNvPr>
          <p:cNvSpPr txBox="1">
            <a:spLocks/>
          </p:cNvSpPr>
          <p:nvPr/>
        </p:nvSpPr>
        <p:spPr>
          <a:xfrm>
            <a:off x="319910" y="4777932"/>
            <a:ext cx="4436182"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dirty="0">
                <a:latin typeface="Calibri" panose="020F0502020204030204" pitchFamily="34" charset="0"/>
                <a:cs typeface="Calibri" panose="020F0502020204030204" pitchFamily="34" charset="0"/>
              </a:rPr>
              <a:t>2. </a:t>
            </a:r>
            <a:r>
              <a:rPr lang="en-US" dirty="0">
                <a:latin typeface="Calibri" panose="020F0502020204030204" pitchFamily="34" charset="0"/>
                <a:cs typeface="Calibri" panose="020F0502020204030204" pitchFamily="34" charset="0"/>
              </a:rPr>
              <a:t>Library installation from the requirements</a:t>
            </a:r>
          </a:p>
        </p:txBody>
      </p:sp>
      <p:pic>
        <p:nvPicPr>
          <p:cNvPr id="5" name="Imagen 4">
            <a:extLst>
              <a:ext uri="{FF2B5EF4-FFF2-40B4-BE49-F238E27FC236}">
                <a16:creationId xmlns:a16="http://schemas.microsoft.com/office/drawing/2014/main" id="{9B8F0BE1-F3CA-4475-B5B0-08C629D17FAC}"/>
              </a:ext>
            </a:extLst>
          </p:cNvPr>
          <p:cNvPicPr>
            <a:picLocks noChangeAspect="1"/>
          </p:cNvPicPr>
          <p:nvPr/>
        </p:nvPicPr>
        <p:blipFill>
          <a:blip r:embed="rId3"/>
          <a:stretch>
            <a:fillRect/>
          </a:stretch>
        </p:blipFill>
        <p:spPr>
          <a:xfrm>
            <a:off x="282313" y="5544075"/>
            <a:ext cx="4511376" cy="1256690"/>
          </a:xfrm>
          <a:prstGeom prst="rect">
            <a:avLst/>
          </a:prstGeom>
        </p:spPr>
      </p:pic>
      <p:sp>
        <p:nvSpPr>
          <p:cNvPr id="12" name="Marcador de texto 2">
            <a:extLst>
              <a:ext uri="{FF2B5EF4-FFF2-40B4-BE49-F238E27FC236}">
                <a16:creationId xmlns:a16="http://schemas.microsoft.com/office/drawing/2014/main" id="{36DE2AA1-360D-442D-842D-1A3A98AE345B}"/>
              </a:ext>
            </a:extLst>
          </p:cNvPr>
          <p:cNvSpPr txBox="1">
            <a:spLocks/>
          </p:cNvSpPr>
          <p:nvPr/>
        </p:nvSpPr>
        <p:spPr>
          <a:xfrm>
            <a:off x="282313" y="5218408"/>
            <a:ext cx="3269553"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i="0" dirty="0">
                <a:latin typeface="Calibri" panose="020F0502020204030204" pitchFamily="34" charset="0"/>
                <a:cs typeface="Calibri" panose="020F0502020204030204" pitchFamily="34" charset="0"/>
              </a:rPr>
              <a:t>3. </a:t>
            </a:r>
            <a:r>
              <a:rPr lang="es-CO" i="0" dirty="0" err="1">
                <a:latin typeface="Calibri" panose="020F0502020204030204" pitchFamily="34" charset="0"/>
                <a:cs typeface="Calibri" panose="020F0502020204030204" pitchFamily="34" charset="0"/>
              </a:rPr>
              <a:t>Import</a:t>
            </a:r>
            <a:r>
              <a:rPr lang="es-CO" i="0" dirty="0">
                <a:latin typeface="Calibri" panose="020F0502020204030204" pitchFamily="34" charset="0"/>
                <a:cs typeface="Calibri" panose="020F0502020204030204" pitchFamily="34" charset="0"/>
              </a:rPr>
              <a:t> and </a:t>
            </a:r>
            <a:r>
              <a:rPr lang="es-CO" i="0" dirty="0" err="1">
                <a:latin typeface="Calibri" panose="020F0502020204030204" pitchFamily="34" charset="0"/>
                <a:cs typeface="Calibri" panose="020F0502020204030204" pitchFamily="34" charset="0"/>
              </a:rPr>
              <a:t>config</a:t>
            </a:r>
            <a:r>
              <a:rPr lang="es-CO" i="0" dirty="0">
                <a:latin typeface="Calibri" panose="020F0502020204030204" pitchFamily="34" charset="0"/>
                <a:cs typeface="Calibri" panose="020F0502020204030204" pitchFamily="34" charset="0"/>
              </a:rPr>
              <a:t> </a:t>
            </a:r>
            <a:r>
              <a:rPr lang="es-CO" i="0" dirty="0" err="1">
                <a:latin typeface="Calibri" panose="020F0502020204030204" pitchFamily="34" charset="0"/>
                <a:cs typeface="Calibri" panose="020F0502020204030204" pitchFamily="34" charset="0"/>
              </a:rPr>
              <a:t>the</a:t>
            </a:r>
            <a:r>
              <a:rPr lang="es-CO" i="0" dirty="0">
                <a:latin typeface="Calibri" panose="020F0502020204030204" pitchFamily="34" charset="0"/>
                <a:cs typeface="Calibri" panose="020F0502020204030204" pitchFamily="34" charset="0"/>
              </a:rPr>
              <a:t> API</a:t>
            </a:r>
            <a:endParaRPr lang="es-ES" dirty="0">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ABAC9FDF-FE20-4A1D-8AE8-2CDBBDE2DB2F}"/>
              </a:ext>
            </a:extLst>
          </p:cNvPr>
          <p:cNvPicPr>
            <a:picLocks noChangeAspect="1"/>
          </p:cNvPicPr>
          <p:nvPr/>
        </p:nvPicPr>
        <p:blipFill>
          <a:blip r:embed="rId4"/>
          <a:stretch>
            <a:fillRect/>
          </a:stretch>
        </p:blipFill>
        <p:spPr>
          <a:xfrm>
            <a:off x="5187130" y="1778412"/>
            <a:ext cx="4802273" cy="5045768"/>
          </a:xfrm>
          <a:prstGeom prst="rect">
            <a:avLst/>
          </a:prstGeom>
        </p:spPr>
      </p:pic>
      <p:sp>
        <p:nvSpPr>
          <p:cNvPr id="14" name="Marcador de texto 2">
            <a:extLst>
              <a:ext uri="{FF2B5EF4-FFF2-40B4-BE49-F238E27FC236}">
                <a16:creationId xmlns:a16="http://schemas.microsoft.com/office/drawing/2014/main" id="{F0DB27A1-54F0-4CA8-B18B-B6A5DE73FA08}"/>
              </a:ext>
            </a:extLst>
          </p:cNvPr>
          <p:cNvSpPr txBox="1">
            <a:spLocks/>
          </p:cNvSpPr>
          <p:nvPr/>
        </p:nvSpPr>
        <p:spPr>
          <a:xfrm>
            <a:off x="5187130" y="1472691"/>
            <a:ext cx="3269553"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i="0" dirty="0">
                <a:latin typeface="Calibri" panose="020F0502020204030204" pitchFamily="34" charset="0"/>
                <a:cs typeface="Calibri" panose="020F0502020204030204" pitchFamily="34" charset="0"/>
              </a:rPr>
              <a:t>3. </a:t>
            </a:r>
            <a:r>
              <a:rPr lang="en-US" i="0" dirty="0">
                <a:latin typeface="Calibri" panose="020F0502020204030204" pitchFamily="34" charset="0"/>
                <a:cs typeface="Calibri" panose="020F0502020204030204" pitchFamily="34" charset="0"/>
              </a:rPr>
              <a:t>API Requests for each endpoint</a:t>
            </a:r>
            <a:endParaRPr lang="es-ES" dirty="0">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7622FB8D-EDA5-4FE9-997F-FC22E46957B5}"/>
              </a:ext>
            </a:extLst>
          </p:cNvPr>
          <p:cNvPicPr>
            <a:picLocks noChangeAspect="1"/>
          </p:cNvPicPr>
          <p:nvPr/>
        </p:nvPicPr>
        <p:blipFill>
          <a:blip r:embed="rId5"/>
          <a:stretch>
            <a:fillRect/>
          </a:stretch>
        </p:blipFill>
        <p:spPr>
          <a:xfrm>
            <a:off x="319910" y="2317149"/>
            <a:ext cx="3273790" cy="2297949"/>
          </a:xfrm>
          <a:prstGeom prst="rect">
            <a:avLst/>
          </a:prstGeom>
        </p:spPr>
      </p:pic>
      <p:sp>
        <p:nvSpPr>
          <p:cNvPr id="16" name="Marcador de texto 2">
            <a:extLst>
              <a:ext uri="{FF2B5EF4-FFF2-40B4-BE49-F238E27FC236}">
                <a16:creationId xmlns:a16="http://schemas.microsoft.com/office/drawing/2014/main" id="{D5B55E6B-BA5F-433A-B520-986A3E2D97F4}"/>
              </a:ext>
            </a:extLst>
          </p:cNvPr>
          <p:cNvSpPr txBox="1">
            <a:spLocks/>
          </p:cNvSpPr>
          <p:nvPr/>
        </p:nvSpPr>
        <p:spPr>
          <a:xfrm>
            <a:off x="299961" y="1998397"/>
            <a:ext cx="3269553"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i="0" dirty="0">
                <a:latin typeface="Calibri" panose="020F0502020204030204" pitchFamily="34" charset="0"/>
                <a:cs typeface="Calibri" panose="020F0502020204030204" pitchFamily="34" charset="0"/>
              </a:rPr>
              <a:t>1. </a:t>
            </a:r>
            <a:r>
              <a:rPr lang="es-CO" i="0" dirty="0" err="1">
                <a:latin typeface="Calibri" panose="020F0502020204030204" pitchFamily="34" charset="0"/>
                <a:cs typeface="Calibri" panose="020F0502020204030204" pitchFamily="34" charset="0"/>
              </a:rPr>
              <a:t>Aylien</a:t>
            </a:r>
            <a:r>
              <a:rPr lang="es-CO" i="0" dirty="0">
                <a:latin typeface="Calibri" panose="020F0502020204030204" pitchFamily="34" charset="0"/>
                <a:cs typeface="Calibri" panose="020F0502020204030204" pitchFamily="34" charset="0"/>
              </a:rPr>
              <a:t> </a:t>
            </a:r>
            <a:r>
              <a:rPr lang="es-CO" i="0" dirty="0" err="1">
                <a:latin typeface="Calibri" panose="020F0502020204030204" pitchFamily="34" charset="0"/>
                <a:cs typeface="Calibri" panose="020F0502020204030204" pitchFamily="34" charset="0"/>
              </a:rPr>
              <a:t>account</a:t>
            </a:r>
            <a:endParaRPr lang="es-E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8492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es-ES" dirty="0" err="1"/>
              <a:t>Part</a:t>
            </a:r>
            <a:r>
              <a:rPr lang="es-ES" dirty="0"/>
              <a:t> 3</a:t>
            </a:r>
          </a:p>
        </p:txBody>
      </p:sp>
      <p:sp>
        <p:nvSpPr>
          <p:cNvPr id="3" name="Marcador de texto 2">
            <a:extLst>
              <a:ext uri="{FF2B5EF4-FFF2-40B4-BE49-F238E27FC236}">
                <a16:creationId xmlns:a16="http://schemas.microsoft.com/office/drawing/2014/main" id="{7CA42D59-EAD6-4F95-84F1-32A30F057856}"/>
              </a:ext>
            </a:extLst>
          </p:cNvPr>
          <p:cNvSpPr>
            <a:spLocks noGrp="1"/>
          </p:cNvSpPr>
          <p:nvPr>
            <p:ph type="body" sz="quarter" idx="32"/>
          </p:nvPr>
        </p:nvSpPr>
        <p:spPr>
          <a:xfrm>
            <a:off x="432000" y="841472"/>
            <a:ext cx="9198000" cy="360000"/>
          </a:xfrm>
        </p:spPr>
        <p:txBody>
          <a:bodyPr rtlCol="0"/>
          <a:lstStyle/>
          <a:p>
            <a:r>
              <a:rPr lang="es-CO" i="0" dirty="0" err="1">
                <a:latin typeface="+mj-lt"/>
              </a:rPr>
              <a:t>Build</a:t>
            </a:r>
            <a:r>
              <a:rPr lang="es-CO" i="0" dirty="0">
                <a:latin typeface="+mj-lt"/>
              </a:rPr>
              <a:t> UI</a:t>
            </a:r>
            <a:endParaRPr lang="es-ES" dirty="0">
              <a:latin typeface="+mj-lt"/>
              <a:cs typeface="Calibri" panose="020F0502020204030204" pitchFamily="34" charset="0"/>
            </a:endParaRPr>
          </a:p>
        </p:txBody>
      </p:sp>
      <p:sp>
        <p:nvSpPr>
          <p:cNvPr id="4" name="Marcador de texto 3">
            <a:extLst>
              <a:ext uri="{FF2B5EF4-FFF2-40B4-BE49-F238E27FC236}">
                <a16:creationId xmlns:a16="http://schemas.microsoft.com/office/drawing/2014/main" id="{6AB259A0-0017-492F-A0DC-4B70C7052AE0}"/>
              </a:ext>
            </a:extLst>
          </p:cNvPr>
          <p:cNvSpPr>
            <a:spLocks noGrp="1"/>
          </p:cNvSpPr>
          <p:nvPr>
            <p:ph type="body" idx="1"/>
          </p:nvPr>
        </p:nvSpPr>
        <p:spPr>
          <a:xfrm>
            <a:off x="66502" y="1184323"/>
            <a:ext cx="2970459" cy="498616"/>
          </a:xfrm>
        </p:spPr>
        <p:txBody>
          <a:bodyPr rtlCol="0"/>
          <a:lstStyle/>
          <a:p>
            <a:r>
              <a:rPr lang="es-ES" dirty="0"/>
              <a:t>Home </a:t>
            </a:r>
          </a:p>
        </p:txBody>
      </p:sp>
      <p:sp>
        <p:nvSpPr>
          <p:cNvPr id="8" name="Marcador de número de diapositiva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es-ES" smtClean="0"/>
              <a:pPr rtl="0"/>
              <a:t>8</a:t>
            </a:fld>
            <a:endParaRPr lang="es-ES"/>
          </a:p>
        </p:txBody>
      </p:sp>
      <p:sp>
        <p:nvSpPr>
          <p:cNvPr id="16" name="Marcador de texto 2">
            <a:extLst>
              <a:ext uri="{FF2B5EF4-FFF2-40B4-BE49-F238E27FC236}">
                <a16:creationId xmlns:a16="http://schemas.microsoft.com/office/drawing/2014/main" id="{D5B55E6B-BA5F-433A-B520-986A3E2D97F4}"/>
              </a:ext>
            </a:extLst>
          </p:cNvPr>
          <p:cNvSpPr txBox="1">
            <a:spLocks/>
          </p:cNvSpPr>
          <p:nvPr/>
        </p:nvSpPr>
        <p:spPr>
          <a:xfrm>
            <a:off x="3234355" y="1322939"/>
            <a:ext cx="3269553"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Where the user enters the URL.</a:t>
            </a:r>
            <a:endParaRPr lang="es-ES"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ED6A8AB8-2E0A-4CFF-80D3-BE119E67738A}"/>
              </a:ext>
            </a:extLst>
          </p:cNvPr>
          <p:cNvPicPr>
            <a:picLocks noChangeAspect="1"/>
          </p:cNvPicPr>
          <p:nvPr/>
        </p:nvPicPr>
        <p:blipFill>
          <a:blip r:embed="rId3"/>
          <a:stretch>
            <a:fillRect/>
          </a:stretch>
        </p:blipFill>
        <p:spPr>
          <a:xfrm>
            <a:off x="676516" y="2428635"/>
            <a:ext cx="8708967" cy="4429365"/>
          </a:xfrm>
          <a:prstGeom prst="rect">
            <a:avLst/>
          </a:prstGeom>
        </p:spPr>
      </p:pic>
      <p:sp>
        <p:nvSpPr>
          <p:cNvPr id="15" name="Marcador de texto 2">
            <a:extLst>
              <a:ext uri="{FF2B5EF4-FFF2-40B4-BE49-F238E27FC236}">
                <a16:creationId xmlns:a16="http://schemas.microsoft.com/office/drawing/2014/main" id="{0E0FE441-A35C-4C53-9888-57FAB209AC3F}"/>
              </a:ext>
            </a:extLst>
          </p:cNvPr>
          <p:cNvSpPr txBox="1">
            <a:spLocks/>
          </p:cNvSpPr>
          <p:nvPr/>
        </p:nvSpPr>
        <p:spPr>
          <a:xfrm>
            <a:off x="120241" y="1823262"/>
            <a:ext cx="9509759"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dirty="0">
                <a:latin typeface="Calibri" panose="020F0502020204030204" pitchFamily="34" charset="0"/>
                <a:cs typeface="Calibri" panose="020F0502020204030204" pitchFamily="34" charset="0"/>
              </a:rPr>
              <a:t>In this view it is explained that it is NLP, which is </a:t>
            </a:r>
            <a:r>
              <a:rPr lang="en-US" i="0" dirty="0" err="1">
                <a:latin typeface="Calibri" panose="020F0502020204030204" pitchFamily="34" charset="0"/>
                <a:cs typeface="Calibri" panose="020F0502020204030204" pitchFamily="34" charset="0"/>
              </a:rPr>
              <a:t>Aylien</a:t>
            </a:r>
            <a:r>
              <a:rPr lang="en-US" i="0" dirty="0">
                <a:latin typeface="Calibri" panose="020F0502020204030204" pitchFamily="34" charset="0"/>
                <a:cs typeface="Calibri" panose="020F0502020204030204" pitchFamily="34" charset="0"/>
              </a:rPr>
              <a:t>. It is displayed clearly and easy to use and with a single button. Also, some author references are left talking about NLP and its benefits.</a:t>
            </a:r>
            <a:endParaRPr lang="es-ES" i="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1224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es-ES" dirty="0" err="1"/>
              <a:t>Part</a:t>
            </a:r>
            <a:r>
              <a:rPr lang="es-ES" dirty="0"/>
              <a:t> 3</a:t>
            </a:r>
          </a:p>
        </p:txBody>
      </p:sp>
      <p:sp>
        <p:nvSpPr>
          <p:cNvPr id="3" name="Marcador de texto 2">
            <a:extLst>
              <a:ext uri="{FF2B5EF4-FFF2-40B4-BE49-F238E27FC236}">
                <a16:creationId xmlns:a16="http://schemas.microsoft.com/office/drawing/2014/main" id="{7CA42D59-EAD6-4F95-84F1-32A30F057856}"/>
              </a:ext>
            </a:extLst>
          </p:cNvPr>
          <p:cNvSpPr>
            <a:spLocks noGrp="1"/>
          </p:cNvSpPr>
          <p:nvPr>
            <p:ph type="body" sz="quarter" idx="32"/>
          </p:nvPr>
        </p:nvSpPr>
        <p:spPr>
          <a:xfrm>
            <a:off x="432000" y="853590"/>
            <a:ext cx="9198000" cy="360000"/>
          </a:xfrm>
        </p:spPr>
        <p:txBody>
          <a:bodyPr rtlCol="0"/>
          <a:lstStyle/>
          <a:p>
            <a:r>
              <a:rPr lang="es-CO" i="0" dirty="0" err="1">
                <a:latin typeface="+mj-lt"/>
              </a:rPr>
              <a:t>Build</a:t>
            </a:r>
            <a:r>
              <a:rPr lang="es-CO" i="0" dirty="0">
                <a:latin typeface="+mj-lt"/>
              </a:rPr>
              <a:t> UI</a:t>
            </a:r>
            <a:endParaRPr lang="es-ES" dirty="0">
              <a:latin typeface="+mj-lt"/>
              <a:cs typeface="Calibri" panose="020F0502020204030204" pitchFamily="34" charset="0"/>
            </a:endParaRPr>
          </a:p>
        </p:txBody>
      </p:sp>
      <p:sp>
        <p:nvSpPr>
          <p:cNvPr id="4" name="Marcador de texto 3">
            <a:extLst>
              <a:ext uri="{FF2B5EF4-FFF2-40B4-BE49-F238E27FC236}">
                <a16:creationId xmlns:a16="http://schemas.microsoft.com/office/drawing/2014/main" id="{6AB259A0-0017-492F-A0DC-4B70C7052AE0}"/>
              </a:ext>
            </a:extLst>
          </p:cNvPr>
          <p:cNvSpPr>
            <a:spLocks noGrp="1"/>
          </p:cNvSpPr>
          <p:nvPr>
            <p:ph type="body" idx="1"/>
          </p:nvPr>
        </p:nvSpPr>
        <p:spPr>
          <a:xfrm>
            <a:off x="66502" y="1184323"/>
            <a:ext cx="2970459" cy="498616"/>
          </a:xfrm>
        </p:spPr>
        <p:txBody>
          <a:bodyPr rtlCol="0"/>
          <a:lstStyle/>
          <a:p>
            <a:r>
              <a:rPr lang="es-ES" dirty="0" err="1"/>
              <a:t>Scan</a:t>
            </a:r>
            <a:r>
              <a:rPr lang="es-ES" dirty="0"/>
              <a:t> </a:t>
            </a:r>
          </a:p>
        </p:txBody>
      </p:sp>
      <p:sp>
        <p:nvSpPr>
          <p:cNvPr id="8" name="Marcador de número de diapositiva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es-ES" smtClean="0"/>
              <a:pPr rtl="0"/>
              <a:t>9</a:t>
            </a:fld>
            <a:endParaRPr lang="es-ES"/>
          </a:p>
        </p:txBody>
      </p:sp>
      <p:sp>
        <p:nvSpPr>
          <p:cNvPr id="16" name="Marcador de texto 2">
            <a:extLst>
              <a:ext uri="{FF2B5EF4-FFF2-40B4-BE49-F238E27FC236}">
                <a16:creationId xmlns:a16="http://schemas.microsoft.com/office/drawing/2014/main" id="{D5B55E6B-BA5F-433A-B520-986A3E2D97F4}"/>
              </a:ext>
            </a:extLst>
          </p:cNvPr>
          <p:cNvSpPr txBox="1">
            <a:spLocks/>
          </p:cNvSpPr>
          <p:nvPr/>
        </p:nvSpPr>
        <p:spPr>
          <a:xfrm>
            <a:off x="3234355" y="1322939"/>
            <a:ext cx="3269553"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Where is the analysis.</a:t>
            </a:r>
            <a:endParaRPr lang="es-ES" dirty="0">
              <a:latin typeface="Calibri" panose="020F0502020204030204" pitchFamily="34" charset="0"/>
              <a:cs typeface="Calibri" panose="020F0502020204030204" pitchFamily="34" charset="0"/>
            </a:endParaRPr>
          </a:p>
        </p:txBody>
      </p:sp>
      <p:sp>
        <p:nvSpPr>
          <p:cNvPr id="15" name="Marcador de texto 2">
            <a:extLst>
              <a:ext uri="{FF2B5EF4-FFF2-40B4-BE49-F238E27FC236}">
                <a16:creationId xmlns:a16="http://schemas.microsoft.com/office/drawing/2014/main" id="{0E0FE441-A35C-4C53-9888-57FAB209AC3F}"/>
              </a:ext>
            </a:extLst>
          </p:cNvPr>
          <p:cNvSpPr txBox="1">
            <a:spLocks/>
          </p:cNvSpPr>
          <p:nvPr/>
        </p:nvSpPr>
        <p:spPr>
          <a:xfrm>
            <a:off x="830771" y="1844613"/>
            <a:ext cx="8790916"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dirty="0">
                <a:latin typeface="Calibri" panose="020F0502020204030204" pitchFamily="34" charset="0"/>
                <a:cs typeface="Calibri" panose="020F0502020204030204" pitchFamily="34" charset="0"/>
              </a:rPr>
              <a:t>The article analysis is shown in an orderly and easy to understand way.  The classification endpoint presented errors with some articles.</a:t>
            </a:r>
            <a:endParaRPr lang="es-ES" i="0"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09E60E0D-97E9-4962-ACCA-297DE394B9ED}"/>
              </a:ext>
            </a:extLst>
          </p:cNvPr>
          <p:cNvPicPr>
            <a:picLocks noChangeAspect="1"/>
          </p:cNvPicPr>
          <p:nvPr/>
        </p:nvPicPr>
        <p:blipFill rotWithShape="1">
          <a:blip r:embed="rId3"/>
          <a:srcRect r="841"/>
          <a:stretch/>
        </p:blipFill>
        <p:spPr>
          <a:xfrm>
            <a:off x="730756" y="2366288"/>
            <a:ext cx="8600487" cy="4429365"/>
          </a:xfrm>
          <a:prstGeom prst="rect">
            <a:avLst/>
          </a:prstGeom>
        </p:spPr>
      </p:pic>
    </p:spTree>
    <p:extLst>
      <p:ext uri="{BB962C8B-B14F-4D97-AF65-F5344CB8AC3E}">
        <p14:creationId xmlns:p14="http://schemas.microsoft.com/office/powerpoint/2010/main" val="3713963031"/>
      </p:ext>
    </p:extLst>
  </p:cSld>
  <p:clrMapOvr>
    <a:masterClrMapping/>
  </p:clrMapOvr>
</p:sld>
</file>

<file path=ppt/theme/theme1.xml><?xml version="1.0" encoding="utf-8"?>
<a:theme xmlns:a="http://schemas.openxmlformats.org/drawingml/2006/main" name="Tema de Offic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753_TF16411245.potx" id="{E8952088-D048-4073-95D4-0558EE9F43E6}" vid="{C7DF3C0D-9A30-4C51-86AE-01ED9D78E13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8A784AD-7888-482C-A72A-80D3063962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61CFE-D4DA-4753-A9A5-D482B9609A35}">
  <ds:schemaRefs>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http://schemas.microsoft.com/sharepoint/v3"/>
    <ds:schemaRef ds:uri="http://purl.org/dc/terms/"/>
    <ds:schemaRef ds:uri="http://schemas.microsoft.com/office/infopath/2007/PartnerControls"/>
    <ds:schemaRef ds:uri="http://www.w3.org/XML/1998/namespace"/>
    <ds:schemaRef ds:uri="fb0879af-3eba-417a-a55a-ffe6dcd6ca77"/>
    <ds:schemaRef ds:uri="6dc4bcd6-49db-4c07-9060-8acfc67cef9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Presentación minimalista con colores</Template>
  <TotalTime>0</TotalTime>
  <Words>307</Words>
  <Application>Microsoft Office PowerPoint</Application>
  <PresentationFormat>Panorámica</PresentationFormat>
  <Paragraphs>72</Paragraphs>
  <Slides>11</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Corbel</vt:lpstr>
      <vt:lpstr>Times New Roman</vt:lpstr>
      <vt:lpstr>Tema de Office</vt:lpstr>
      <vt:lpstr>Web app NLP</vt:lpstr>
      <vt:lpstr>THE Challenge</vt:lpstr>
      <vt:lpstr>Presentación de PowerPoint</vt:lpstr>
      <vt:lpstr>Features</vt:lpstr>
      <vt:lpstr>Part 1</vt:lpstr>
      <vt:lpstr>Part 1</vt:lpstr>
      <vt:lpstr>Part 2</vt:lpstr>
      <vt:lpstr>Part 3</vt:lpstr>
      <vt:lpstr>Part 3</vt:lpstr>
      <vt:lpstr>Part 3</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2020-04-23T01:26:36Z</dcterms:created>
  <dcterms:modified xsi:type="dcterms:W3CDTF">2020-04-23T02:45:01Z</dcterms:modified>
</cp:coreProperties>
</file>